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7D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0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3D3C-52BB-4320-97D3-F1C97E890B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9EE939-817A-41EB-8405-12AA46B99C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85928-6B43-4C94-8BED-DD1F8DF6E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D9F6E-30A7-483D-838F-A2850AE4EF7C}" type="datetimeFigureOut">
              <a:rPr lang="en-PH" smtClean="0"/>
              <a:t>19/11/2025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4E0B7-F05D-428E-AE3C-1D196D8BF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BDEB42-7C93-49F9-BCFB-014BD418D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8E74-9D45-4769-A351-2D1CC881CF8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581838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EB59E-3ED5-413F-B62F-1E2002E61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36F167-A536-4B3C-8B85-41899DB24A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34041E-CF7B-499D-AFA5-74484341E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D9F6E-30A7-483D-838F-A2850AE4EF7C}" type="datetimeFigureOut">
              <a:rPr lang="en-PH" smtClean="0"/>
              <a:t>19/11/2025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365D3-737A-4122-A5B2-5AB919227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CC964-1634-4D1C-9A42-684CA379D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8E74-9D45-4769-A351-2D1CC881CF8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02394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43E69-F37D-4EB4-AAE9-C2CE4F81C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EFF597-E594-4D70-AB8F-4CD7FE2D6F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042CF-BD51-4092-B4F0-576F50DF4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D9F6E-30A7-483D-838F-A2850AE4EF7C}" type="datetimeFigureOut">
              <a:rPr lang="en-PH" smtClean="0"/>
              <a:t>19/11/2025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9F424-1A44-47FC-B2A7-1CF481C38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3139E-90E6-4892-A00C-2F41F44E4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8E74-9D45-4769-A351-2D1CC881CF8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232607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36D16-19D2-40F8-96D7-D3CF65EAF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413BC-C234-4658-8D06-65F519580E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1424A6-2B78-4487-926D-596B172539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A816A3-C978-40D0-8A3D-89E372D8E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D9F6E-30A7-483D-838F-A2850AE4EF7C}" type="datetimeFigureOut">
              <a:rPr lang="en-PH" smtClean="0"/>
              <a:t>19/11/2025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6F7277-9849-48DC-A847-008E90354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549EC-AD07-458D-9541-46026B952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8E74-9D45-4769-A351-2D1CC881CF8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30788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C61E5-EA7E-43E4-9405-BF98B918E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0B56D9-7CE7-4B59-8ED8-A95DA8F41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E42773-7C43-435F-A8B0-3C97A85A56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EDC335-1194-4063-98FC-E3B71E995A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12BCE1-FD05-43DE-8708-27309B877B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EF6116-B4F9-4ED8-B29E-A079CEFD7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D9F6E-30A7-483D-838F-A2850AE4EF7C}" type="datetimeFigureOut">
              <a:rPr lang="en-PH" smtClean="0"/>
              <a:t>19/11/2025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6DD93C-F5D4-4F62-A6CE-B856AECA8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222B47-BFFF-42EC-A81E-0D51FA843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8E74-9D45-4769-A351-2D1CC881CF8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4058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A50F5-65A1-4EF8-968B-7600ED5AE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056069-F932-4FE9-B225-60DCAE26B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D9F6E-30A7-483D-838F-A2850AE4EF7C}" type="datetimeFigureOut">
              <a:rPr lang="en-PH" smtClean="0"/>
              <a:t>19/11/2025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280713-622C-4A2E-BAE1-61607CEDD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6A7FEE-4A7C-4A82-9634-68BC0CA40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8E74-9D45-4769-A351-2D1CC881CF8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83256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CAA2A1-84D1-46B2-A5F7-B66E5E197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D9F6E-30A7-483D-838F-A2850AE4EF7C}" type="datetimeFigureOut">
              <a:rPr lang="en-PH" smtClean="0"/>
              <a:t>19/11/2025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5408A-8998-4BB3-94B7-8DCCBD3EE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3E7279-CE78-497D-BA0B-BDEB060C5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8E74-9D45-4769-A351-2D1CC881CF8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92180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33991-DB28-4C96-B554-FC3342EF8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6A902-12DC-4A35-B515-038B8B6D9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B0CC4B-AEBA-4DCA-B528-42A630D0F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C408B2-D36F-40DE-A77A-C08E36336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D9F6E-30A7-483D-838F-A2850AE4EF7C}" type="datetimeFigureOut">
              <a:rPr lang="en-PH" smtClean="0"/>
              <a:t>19/11/2025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D4F6-CBED-4077-AB2C-A72EB7963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6FC79F-2871-478E-93B1-9D65B2E01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8E74-9D45-4769-A351-2D1CC881CF8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28995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CE805-69C2-4E27-856F-346A46257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BFA712-4641-4902-9E82-ABA5692BC8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CCBBD-DFD3-4757-BA4B-D2DCD0500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5524A-C1EA-42CA-9D6D-743B8B5FC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D9F6E-30A7-483D-838F-A2850AE4EF7C}" type="datetimeFigureOut">
              <a:rPr lang="en-PH" smtClean="0"/>
              <a:t>19/11/2025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B26FA0-AE91-47C9-8F42-E9DE34AFD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570065-5575-406E-A632-2D5691537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8E74-9D45-4769-A351-2D1CC881CF8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113061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1F435-386C-494B-BFF1-E3E995641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4C04E9-4AF0-4381-9470-143C89B130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002388-8583-47CD-AA3D-8DE7BD7C6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D9F6E-30A7-483D-838F-A2850AE4EF7C}" type="datetimeFigureOut">
              <a:rPr lang="en-PH" smtClean="0"/>
              <a:t>19/11/2025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D5DBA-5056-481E-B728-3A0AAA143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6031A-C2BC-451C-AC60-9EFFCA252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8E74-9D45-4769-A351-2D1CC881CF8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43120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A215E6-C231-4348-B016-FAB737227C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73FFDE-06ED-4378-94D5-1E81761215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4F7047-8F15-4DE7-A09B-C689720F7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D9F6E-30A7-483D-838F-A2850AE4EF7C}" type="datetimeFigureOut">
              <a:rPr lang="en-PH" smtClean="0"/>
              <a:t>19/11/2025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1CAE5-54BB-4DD7-8F9E-E2CCFCA27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909FCD-882C-4702-BD27-3966C7965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8E74-9D45-4769-A351-2D1CC881CF8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02375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E3920C-9758-4AAA-B153-D1451323E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F6AD33-5E44-4C91-8CD0-7027971C7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848F2D-2AD1-43E8-9414-25CDB3BE5D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D9F6E-30A7-483D-838F-A2850AE4EF7C}" type="datetimeFigureOut">
              <a:rPr lang="en-PH" smtClean="0"/>
              <a:t>19/11/2025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213C1-ABA2-4FC3-A182-C582FA1A9F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336614-068B-4185-9BA0-7E140252A8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F8E74-9D45-4769-A351-2D1CC881CF8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5367891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26 Humility bw">
            <a:extLst>
              <a:ext uri="{FF2B5EF4-FFF2-40B4-BE49-F238E27FC236}">
                <a16:creationId xmlns:a16="http://schemas.microsoft.com/office/drawing/2014/main" id="{4700E09C-58F0-41A1-BACC-9AE3B12EA60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175" y="0"/>
            <a:ext cx="6851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208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27 Obedience">
            <a:extLst>
              <a:ext uri="{FF2B5EF4-FFF2-40B4-BE49-F238E27FC236}">
                <a16:creationId xmlns:a16="http://schemas.microsoft.com/office/drawing/2014/main" id="{B7581C45-B3FE-4C11-AE08-C046939D189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47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28 Faithfulness">
            <a:extLst>
              <a:ext uri="{FF2B5EF4-FFF2-40B4-BE49-F238E27FC236}">
                <a16:creationId xmlns:a16="http://schemas.microsoft.com/office/drawing/2014/main" id="{70DA67EC-E714-49E0-B30D-D021F1D6CA9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29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29 Love_v2">
            <a:extLst>
              <a:ext uri="{FF2B5EF4-FFF2-40B4-BE49-F238E27FC236}">
                <a16:creationId xmlns:a16="http://schemas.microsoft.com/office/drawing/2014/main" id="{172AF239-FBD0-4B34-92D4-EEF39D9745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825" y="0"/>
            <a:ext cx="68643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327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0CCCB75-EF3F-4110-8E2D-8ACE0F21D5FB}"/>
              </a:ext>
            </a:extLst>
          </p:cNvPr>
          <p:cNvGrpSpPr/>
          <p:nvPr/>
        </p:nvGrpSpPr>
        <p:grpSpPr>
          <a:xfrm>
            <a:off x="2675700" y="0"/>
            <a:ext cx="6836435" cy="6858000"/>
            <a:chOff x="2663825" y="0"/>
            <a:chExt cx="6836435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0574E53-B967-4BCF-87AD-9A8241BE969E}"/>
                </a:ext>
              </a:extLst>
            </p:cNvPr>
            <p:cNvSpPr/>
            <p:nvPr/>
          </p:nvSpPr>
          <p:spPr>
            <a:xfrm>
              <a:off x="2663825" y="0"/>
              <a:ext cx="6836435" cy="6858000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rgbClr val="397D5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AE1DD79-F619-4145-A68A-01BE89325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9094" y="1245095"/>
              <a:ext cx="5805896" cy="43678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12986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Elim Missions</dc:creator>
  <cp:lastModifiedBy>Elim Missions</cp:lastModifiedBy>
  <cp:revision>1</cp:revision>
  <dcterms:created xsi:type="dcterms:W3CDTF">2025-11-19T02:57:39Z</dcterms:created>
  <dcterms:modified xsi:type="dcterms:W3CDTF">2025-11-19T03:05:43Z</dcterms:modified>
</cp:coreProperties>
</file>